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374" r:id="rId2"/>
    <p:sldId id="370" r:id="rId3"/>
    <p:sldId id="381" r:id="rId4"/>
    <p:sldId id="283" r:id="rId5"/>
    <p:sldId id="282" r:id="rId6"/>
    <p:sldId id="364" r:id="rId7"/>
    <p:sldId id="284" r:id="rId8"/>
    <p:sldId id="288" r:id="rId9"/>
    <p:sldId id="287" r:id="rId10"/>
    <p:sldId id="286" r:id="rId11"/>
    <p:sldId id="382" r:id="rId12"/>
    <p:sldId id="289" r:id="rId13"/>
    <p:sldId id="290" r:id="rId14"/>
    <p:sldId id="375" r:id="rId15"/>
    <p:sldId id="267" r:id="rId16"/>
    <p:sldId id="266" r:id="rId17"/>
    <p:sldId id="265" r:id="rId18"/>
    <p:sldId id="264" r:id="rId19"/>
    <p:sldId id="263" r:id="rId20"/>
    <p:sldId id="261" r:id="rId21"/>
    <p:sldId id="260" r:id="rId22"/>
    <p:sldId id="258" r:id="rId23"/>
    <p:sldId id="259" r:id="rId24"/>
    <p:sldId id="362" r:id="rId25"/>
    <p:sldId id="299" r:id="rId26"/>
    <p:sldId id="300" r:id="rId27"/>
    <p:sldId id="301" r:id="rId28"/>
    <p:sldId id="302" r:id="rId29"/>
    <p:sldId id="376" r:id="rId30"/>
    <p:sldId id="292" r:id="rId31"/>
    <p:sldId id="293" r:id="rId32"/>
    <p:sldId id="298" r:id="rId33"/>
    <p:sldId id="297" r:id="rId34"/>
    <p:sldId id="296" r:id="rId35"/>
    <p:sldId id="309" r:id="rId36"/>
    <p:sldId id="308" r:id="rId37"/>
    <p:sldId id="307" r:id="rId38"/>
    <p:sldId id="306" r:id="rId39"/>
    <p:sldId id="305" r:id="rId40"/>
    <p:sldId id="348" r:id="rId41"/>
    <p:sldId id="365" r:id="rId42"/>
    <p:sldId id="350" r:id="rId43"/>
    <p:sldId id="303" r:id="rId44"/>
    <p:sldId id="377" r:id="rId45"/>
    <p:sldId id="322" r:id="rId46"/>
    <p:sldId id="321" r:id="rId47"/>
    <p:sldId id="320" r:id="rId48"/>
    <p:sldId id="319" r:id="rId49"/>
    <p:sldId id="318" r:id="rId50"/>
    <p:sldId id="317" r:id="rId51"/>
    <p:sldId id="316" r:id="rId52"/>
    <p:sldId id="315" r:id="rId53"/>
    <p:sldId id="323" r:id="rId54"/>
    <p:sldId id="313" r:id="rId55"/>
    <p:sldId id="351" r:id="rId56"/>
    <p:sldId id="366" r:id="rId57"/>
    <p:sldId id="353" r:id="rId58"/>
    <p:sldId id="354" r:id="rId59"/>
    <p:sldId id="378" r:id="rId60"/>
    <p:sldId id="337" r:id="rId61"/>
    <p:sldId id="336" r:id="rId62"/>
    <p:sldId id="335" r:id="rId63"/>
    <p:sldId id="334" r:id="rId64"/>
    <p:sldId id="333" r:id="rId65"/>
    <p:sldId id="332" r:id="rId66"/>
    <p:sldId id="331" r:id="rId67"/>
    <p:sldId id="330" r:id="rId68"/>
    <p:sldId id="329" r:id="rId69"/>
    <p:sldId id="328" r:id="rId70"/>
    <p:sldId id="357" r:id="rId71"/>
    <p:sldId id="367" r:id="rId72"/>
    <p:sldId id="359" r:id="rId73"/>
    <p:sldId id="355" r:id="rId74"/>
    <p:sldId id="379" r:id="rId75"/>
    <p:sldId id="327" r:id="rId76"/>
    <p:sldId id="326" r:id="rId77"/>
    <p:sldId id="325" r:id="rId78"/>
    <p:sldId id="324" r:id="rId79"/>
    <p:sldId id="311" r:id="rId80"/>
    <p:sldId id="310" r:id="rId81"/>
    <p:sldId id="295" r:id="rId82"/>
    <p:sldId id="347" r:id="rId83"/>
    <p:sldId id="346" r:id="rId84"/>
    <p:sldId id="356" r:id="rId85"/>
    <p:sldId id="383" r:id="rId86"/>
    <p:sldId id="368" r:id="rId87"/>
    <p:sldId id="345" r:id="rId88"/>
    <p:sldId id="371" r:id="rId89"/>
    <p:sldId id="372" r:id="rId90"/>
    <p:sldId id="373" r:id="rId9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692" autoAdjust="0"/>
  </p:normalViewPr>
  <p:slideViewPr>
    <p:cSldViewPr>
      <p:cViewPr>
        <p:scale>
          <a:sx n="76" d="100"/>
          <a:sy n="76" d="100"/>
        </p:scale>
        <p:origin x="-918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C0DE1-EBA3-45A4-BE64-E6DF9155A1AB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B12A4-40E8-4D24-AF9D-93B6506412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88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B12A4-40E8-4D24-AF9D-93B65064129D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B12A4-40E8-4D24-AF9D-93B65064129D}" type="slidenum">
              <a:rPr lang="es-ES" smtClean="0"/>
              <a:pPr/>
              <a:t>79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77DDA-FA05-4DD1-977F-86CE294B7EFA}" type="datetimeFigureOut">
              <a:rPr lang="es-ES" smtClean="0"/>
              <a:pPr/>
              <a:t>19/05/2021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60010-9B34-48B7-B47D-DAE4B0992BC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a-mirame-con-let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3" y="0"/>
            <a:ext cx="914399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0264" y="64291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dirty="0"/>
              <a:t/>
            </a:r>
            <a:br>
              <a:rPr lang="es-ES" sz="4000" dirty="0"/>
            </a:br>
            <a:r>
              <a:rPr lang="es-ES" sz="4000" dirty="0">
                <a:solidFill>
                  <a:schemeClr val="tx2"/>
                </a:solidFill>
              </a:rPr>
              <a:t>Gloria al Padre, y al Hijo, y al Espíritu Santo.</a:t>
            </a:r>
            <a:br>
              <a:rPr lang="es-ES" sz="4000" dirty="0">
                <a:solidFill>
                  <a:schemeClr val="tx2"/>
                </a:solidFill>
              </a:rPr>
            </a:br>
            <a:r>
              <a:rPr lang="es-ES" sz="4000" dirty="0">
                <a:solidFill>
                  <a:schemeClr val="tx2"/>
                </a:solidFill>
              </a:rPr>
              <a:t>Como era en el principio, ahora y siempre, y por los siglos de los siglos. Amén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63688" y="64291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GLORIA</a:t>
            </a:r>
            <a:endParaRPr lang="es-PE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9632" y="692696"/>
            <a:ext cx="6984776" cy="543346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b="1" dirty="0" smtClean="0">
                <a:solidFill>
                  <a:srgbClr val="C00000"/>
                </a:solidFill>
              </a:rPr>
              <a:t>                          JACULATORIAS</a:t>
            </a:r>
            <a:endParaRPr lang="es-ES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s-ES" b="1" dirty="0"/>
              <a:t/>
            </a:r>
            <a:br>
              <a:rPr lang="es-ES" b="1" dirty="0"/>
            </a:br>
            <a:r>
              <a:rPr lang="es-ES" dirty="0">
                <a:solidFill>
                  <a:schemeClr val="tx2"/>
                </a:solidFill>
              </a:rPr>
              <a:t>Oh Jesús mío, perdona nuestros pecados, líbranos del fuego del infierno y lleva al cielo  a todas las almas, especialmente a las más necesitas de tu infinita misericordia. </a:t>
            </a:r>
          </a:p>
          <a:p>
            <a:pPr algn="just"/>
            <a:endParaRPr lang="es-ES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2"/>
                </a:solidFill>
              </a:rPr>
              <a:t>María, Madre de gracia, Madre misericordia, en la vida y en la muerte  ampáranos oh gran señora. Amen </a:t>
            </a:r>
          </a:p>
          <a:p>
            <a:pPr marL="0" indent="0" algn="ctr">
              <a:buNone/>
            </a:pPr>
            <a:r>
              <a:rPr lang="es-ES" dirty="0">
                <a:solidFill>
                  <a:schemeClr val="tx2"/>
                </a:solidFill>
              </a:rPr>
              <a:t/>
            </a:r>
            <a:br>
              <a:rPr lang="es-ES" dirty="0">
                <a:solidFill>
                  <a:schemeClr val="tx2"/>
                </a:solidFill>
              </a:rPr>
            </a:br>
            <a:endParaRPr lang="es-ES" dirty="0">
              <a:solidFill>
                <a:schemeClr val="tx2"/>
              </a:solidFill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7167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857232"/>
            <a:ext cx="6715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6000" b="1" dirty="0" smtClean="0">
              <a:solidFill>
                <a:srgbClr val="C00000"/>
              </a:solidFill>
            </a:endParaRPr>
          </a:p>
          <a:p>
            <a:pPr algn="ctr"/>
            <a:r>
              <a:rPr lang="es-ES" sz="6000" b="1" dirty="0" smtClean="0">
                <a:solidFill>
                  <a:srgbClr val="C00000"/>
                </a:solidFill>
              </a:rPr>
              <a:t>Primer </a:t>
            </a:r>
            <a:r>
              <a:rPr lang="es-ES" sz="6000" b="1" dirty="0">
                <a:solidFill>
                  <a:srgbClr val="C00000"/>
                </a:solidFill>
              </a:rPr>
              <a:t>Misterio</a:t>
            </a:r>
            <a:r>
              <a:rPr lang="es-ES" sz="6000" dirty="0"/>
              <a:t/>
            </a:r>
            <a:br>
              <a:rPr lang="es-ES" sz="6000" dirty="0"/>
            </a:br>
            <a:r>
              <a:rPr lang="es-ES" sz="5400" b="1" dirty="0">
                <a:solidFill>
                  <a:schemeClr val="tx2"/>
                </a:solidFill>
              </a:rPr>
              <a:t> </a:t>
            </a:r>
            <a:r>
              <a:rPr lang="es-PE" sz="4800" b="1" dirty="0" smtClean="0">
                <a:solidFill>
                  <a:schemeClr val="tx2"/>
                </a:solidFill>
              </a:rPr>
              <a:t>SE </a:t>
            </a:r>
            <a:r>
              <a:rPr lang="es-PE" sz="4800" b="1" dirty="0">
                <a:solidFill>
                  <a:schemeClr val="tx2"/>
                </a:solidFill>
              </a:rPr>
              <a:t>CONTEMPLA EL BAUTISMO DE JESÚS EN EL </a:t>
            </a:r>
            <a:r>
              <a:rPr lang="es-PE" sz="4800" b="1" dirty="0" smtClean="0">
                <a:solidFill>
                  <a:schemeClr val="tx2"/>
                </a:solidFill>
              </a:rPr>
              <a:t>JORDÁN.</a:t>
            </a:r>
            <a:endParaRPr lang="es-E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262677EA-ECF2-41F6-9C77-3CD8E54CE754}"/>
              </a:ext>
            </a:extLst>
          </p:cNvPr>
          <p:cNvSpPr/>
          <p:nvPr/>
        </p:nvSpPr>
        <p:spPr>
          <a:xfrm>
            <a:off x="0" y="4365104"/>
            <a:ext cx="91161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Misterio</a:t>
            </a:r>
            <a:r>
              <a:rPr lang="es-PE" sz="2400" dirty="0"/>
              <a:t>"Por entonces llegó Jesús desde Nazaret de Galilea a que Juan lo bautizara en el Jordán. Apenas salió del agua, vio rasgarse el cielo y al Espíritu bajar hacia Él como una paloma. Se oyó una voz del cielo: "Tú eres mi Hijo amado, mi preferido"". (Mc 1, 9-11)</a:t>
            </a:r>
          </a:p>
          <a:p>
            <a:pPr algn="just"/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"/>
            <a:ext cx="9008630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84700"/>
          </a:xfrm>
        </p:spPr>
        <p:txBody>
          <a:bodyPr/>
          <a:lstStyle/>
          <a:p>
            <a:r>
              <a:rPr lang="es-PE" dirty="0" smtClean="0"/>
              <a:t>PADRE NUESTRO</a:t>
            </a:r>
            <a:endParaRPr lang="es-PE" dirty="0"/>
          </a:p>
        </p:txBody>
      </p:sp>
      <p:pic>
        <p:nvPicPr>
          <p:cNvPr id="4" name="Picture 2" descr="http://t3.gstatic.com/images?q=tbn:ANd9GcRz7XnsPrx7Ruf8M9485n8oYSV0_QyIE5uSvT97mQH3mTLf3yTv-Q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0528" y="1124744"/>
            <a:ext cx="9324528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08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guadalupita-1.jpg picture by GEMA-DEL-M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07133"/>
            <a:ext cx="4500594" cy="6750891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E8DF8D20-FA1F-4628-BF3C-2021B643A3B1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virgenperla-1.gif picture by GEMA-DEL-M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"/>
            <a:ext cx="6643734" cy="685802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38FD6D1A-4397-4DD5-A005-C6FC9ED793E6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api.ning.com/files/tCViiwZQfSzlgq7gSomLO6MiTTRLIXMrhTLs5pic4qnMKwr6zmPdPdRoVagy3t8yDqTUJVtUFgfsy00IM09JJyAYvTUdyzn6/Cecill_GFirma_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-10608"/>
            <a:ext cx="6286544" cy="6868632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78C16E8E-932F-41D9-9023-A3778E7C381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erlaVirgenRosaMistica1.gif picture by GEMA-DEL-M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30103"/>
            <a:ext cx="5072098" cy="6874029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476F012A-0C58-43A0-B456-A0FDC70E0C5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http://3.bp.blogspot.com/_7nsAnYYy2Gs/TUmku8MbqQI/AAAAAAAATSM/74J-8gudSxA/s1600/maria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9242" y="0"/>
            <a:ext cx="11015474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83758DB2-D122-4FD5-A321-01B2AB8CCD05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556792"/>
            <a:ext cx="6912768" cy="27649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4000" b="1" dirty="0" smtClean="0">
                <a:solidFill>
                  <a:schemeClr val="tx2"/>
                </a:solidFill>
              </a:rPr>
              <a:t>                   </a:t>
            </a:r>
            <a:r>
              <a:rPr lang="es-PE" sz="4000" b="1" dirty="0">
                <a:solidFill>
                  <a:schemeClr val="tx2"/>
                </a:solidFill>
              </a:rPr>
              <a:t>SANTO ROSARIO</a:t>
            </a:r>
          </a:p>
          <a:p>
            <a:pPr marL="0" indent="0">
              <a:buNone/>
            </a:pPr>
            <a:r>
              <a:rPr lang="es-PE" sz="4000" dirty="0" smtClean="0"/>
              <a:t>                        </a:t>
            </a:r>
            <a:r>
              <a:rPr lang="es-PE" sz="4000" b="1" dirty="0" smtClean="0">
                <a:solidFill>
                  <a:srgbClr val="C00000"/>
                </a:solidFill>
              </a:rPr>
              <a:t>JUEVES</a:t>
            </a:r>
            <a:endParaRPr lang="es-PE" sz="4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s-PE" sz="4000" dirty="0" smtClean="0"/>
              <a:t>           </a:t>
            </a:r>
            <a:r>
              <a:rPr lang="es-PE" sz="4000" b="1" dirty="0" smtClean="0">
                <a:solidFill>
                  <a:schemeClr val="tx2"/>
                </a:solidFill>
              </a:rPr>
              <a:t>MISTERIOS  LUMINOSOS</a:t>
            </a:r>
            <a:endParaRPr lang="es-PE" sz="4000" b="1" dirty="0">
              <a:solidFill>
                <a:schemeClr val="tx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55776" y="530120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P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r>
              <a:rPr lang="es-PE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PASTORAL </a:t>
            </a:r>
            <a:r>
              <a:rPr lang="es-PE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UNIVERSITARIA UNE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15997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virgenguadalupeperla.gif virgen de gpe picture by perlasyangel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F24C44E-9629-4E57-ACE7-2B90D3D70DB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feliz-navidad.info/misc/imagenes/feliz-navidad/virgen-maria-anunciacion-del-se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DACB6E5F-A3B9-4170-93A6-1C4145C019C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profesorenlinea.cl/imagenchilehistoria/perpetuosocor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-55227"/>
            <a:ext cx="5739282" cy="691322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C0D44801-F42A-47DF-89FB-5F69886A351F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1.bp.blogspot.com/_ib9VKPnSRuQ/TUc1Z1ngU8I/AAAAAAAADiE/yD5vpptlzm8/s1600/CTV2CVirgenMari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7" y="71414"/>
            <a:ext cx="5388215" cy="6786586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B2E2D48-4548-446A-8FAB-8100588BF1A4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guadalupita-1.jpg picture by GEMA-DEL-M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07133"/>
            <a:ext cx="4500594" cy="6750891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4F1863D5-3594-444A-BE79-0D83E20AD04C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81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0264" y="64291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GLORIA</a:t>
            </a:r>
            <a:r>
              <a:rPr lang="es-ES" sz="4000" dirty="0">
                <a:solidFill>
                  <a:srgbClr val="C00000"/>
                </a:solidFill>
              </a:rPr>
              <a:t/>
            </a:r>
            <a:br>
              <a:rPr lang="es-ES" sz="4000" dirty="0">
                <a:solidFill>
                  <a:srgbClr val="C00000"/>
                </a:solidFill>
              </a:rPr>
            </a:br>
            <a:r>
              <a:rPr lang="es-ES" sz="4000" dirty="0">
                <a:solidFill>
                  <a:schemeClr val="tx2"/>
                </a:solidFill>
              </a:rPr>
              <a:t>Gloria al Padre, y al Hijo, y al Espíritu Santo.</a:t>
            </a:r>
            <a:br>
              <a:rPr lang="es-ES" sz="4000" dirty="0">
                <a:solidFill>
                  <a:schemeClr val="tx2"/>
                </a:solidFill>
              </a:rPr>
            </a:br>
            <a:r>
              <a:rPr lang="es-ES" sz="4000" dirty="0">
                <a:solidFill>
                  <a:schemeClr val="tx2"/>
                </a:solidFill>
              </a:rPr>
              <a:t>Como era en el principio, ahora y siempre, y por los siglos de los siglos. Amén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AFC7D056-80AC-4D64-9B19-433DAE74C843}"/>
              </a:ext>
            </a:extLst>
          </p:cNvPr>
          <p:cNvSpPr/>
          <p:nvPr/>
        </p:nvSpPr>
        <p:spPr>
          <a:xfrm>
            <a:off x="1115616" y="476672"/>
            <a:ext cx="72152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JACULATORIAS</a:t>
            </a:r>
          </a:p>
          <a:p>
            <a:pPr algn="ctr"/>
            <a:r>
              <a:rPr lang="es-ES" sz="3200" b="1" dirty="0"/>
              <a:t/>
            </a:r>
            <a:br>
              <a:rPr lang="es-ES" sz="3200" b="1" dirty="0"/>
            </a:br>
            <a:r>
              <a:rPr lang="es-ES" sz="3200" dirty="0">
                <a:solidFill>
                  <a:schemeClr val="tx2"/>
                </a:solidFill>
              </a:rPr>
              <a:t>Oh Jesús mío, perdona nuestros pecados, líbranos del fuego del infierno y lleva al cielo  a todas las almas, especialmente a las más necesitas de tu infinita misericordia. </a:t>
            </a:r>
          </a:p>
          <a:p>
            <a:pPr algn="ctr"/>
            <a:endParaRPr lang="es-ES" sz="3200" dirty="0">
              <a:solidFill>
                <a:schemeClr val="tx2"/>
              </a:solidFill>
            </a:endParaRP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>María, Madre de gracia, Madre misericordia, en la vida y en la muerte  ampáranos oh gran señora. Amen </a:t>
            </a: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/>
            </a:r>
            <a:br>
              <a:rPr lang="es-ES" sz="3200" dirty="0">
                <a:solidFill>
                  <a:schemeClr val="tx2"/>
                </a:solidFill>
              </a:rPr>
            </a:br>
            <a:endParaRPr lang="es-E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857232"/>
            <a:ext cx="671517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6000" b="1" dirty="0" smtClean="0">
              <a:solidFill>
                <a:srgbClr val="C00000"/>
              </a:solidFill>
            </a:endParaRPr>
          </a:p>
          <a:p>
            <a:pPr algn="ctr"/>
            <a:r>
              <a:rPr lang="es-ES" sz="6000" b="1" dirty="0" smtClean="0">
                <a:solidFill>
                  <a:srgbClr val="C00000"/>
                </a:solidFill>
              </a:rPr>
              <a:t>Segundo  </a:t>
            </a:r>
            <a:r>
              <a:rPr lang="es-ES" sz="6000" b="1" dirty="0">
                <a:solidFill>
                  <a:srgbClr val="C00000"/>
                </a:solidFill>
              </a:rPr>
              <a:t>Misterio</a:t>
            </a:r>
            <a:r>
              <a:rPr lang="es-ES" sz="6000" dirty="0"/>
              <a:t/>
            </a:r>
            <a:br>
              <a:rPr lang="es-ES" sz="6000" dirty="0"/>
            </a:br>
            <a:r>
              <a:rPr lang="es-PE" sz="4400" b="1" dirty="0">
                <a:solidFill>
                  <a:schemeClr val="tx2"/>
                </a:solidFill>
              </a:rPr>
              <a:t>SE CONTEMPLA LA AUTO REVELACIÓN DE JESÚS EN LAS BODAS DE CANÁ</a:t>
            </a:r>
            <a:r>
              <a:rPr lang="es-PE" sz="4400" b="1" dirty="0"/>
              <a:t>.</a:t>
            </a:r>
            <a:endParaRPr lang="es-PE" sz="4400" dirty="0"/>
          </a:p>
          <a:p>
            <a:pPr algn="ctr"/>
            <a:endParaRPr lang="es-E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B9183AB-F51E-465D-B9F9-F1AEBAAF39D8}"/>
              </a:ext>
            </a:extLst>
          </p:cNvPr>
          <p:cNvSpPr/>
          <p:nvPr/>
        </p:nvSpPr>
        <p:spPr>
          <a:xfrm>
            <a:off x="17199" y="5661248"/>
            <a:ext cx="9126801" cy="1586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s-419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s-PE" b="1" dirty="0">
                <a:solidFill>
                  <a:schemeClr val="tx2"/>
                </a:solidFill>
              </a:rPr>
              <a:t>"Faltó el vino, y la madre de Jesús le dijo: "No les queda vino". Jesús le contestó: "Mujer, ¿qué nos va a mí y a ti? Aún no ha llegado mi hora". Su Madre dijo a los sirvientes: "Haced lo que Él os diga". Así, en </a:t>
            </a:r>
            <a:r>
              <a:rPr lang="es-PE" b="1" dirty="0" err="1">
                <a:solidFill>
                  <a:schemeClr val="tx2"/>
                </a:solidFill>
              </a:rPr>
              <a:t>Caná</a:t>
            </a:r>
            <a:r>
              <a:rPr lang="es-PE" b="1" dirty="0">
                <a:solidFill>
                  <a:schemeClr val="tx2"/>
                </a:solidFill>
              </a:rPr>
              <a:t> de Galilea, Jesús comenzó sus signos, manifestó su gloria, y creció la fe de sus discípulos en Él". (</a:t>
            </a:r>
            <a:r>
              <a:rPr lang="es-PE" b="1" dirty="0" err="1">
                <a:solidFill>
                  <a:schemeClr val="tx2"/>
                </a:solidFill>
              </a:rPr>
              <a:t>Jn</a:t>
            </a:r>
            <a:r>
              <a:rPr lang="es-PE" b="1" dirty="0">
                <a:solidFill>
                  <a:schemeClr val="tx2"/>
                </a:solidFill>
              </a:rPr>
              <a:t> 2, 3-5.11)</a:t>
            </a: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s-ES" b="1" dirty="0">
              <a:solidFill>
                <a:schemeClr val="tx2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7199" y="116632"/>
            <a:ext cx="9126801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PADRE NUESTRO</a:t>
            </a:r>
            <a:endParaRPr lang="es-PE" dirty="0"/>
          </a:p>
        </p:txBody>
      </p:sp>
      <p:pic>
        <p:nvPicPr>
          <p:cNvPr id="4" name="Picture 2" descr="http://t3.gstatic.com/images?q=tbn:ANd9GcRz7XnsPrx7Ruf8M9485n8oYSV0_QyIE5uSvT97mQH3mTLf3yTv-Q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833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b="1" dirty="0" smtClean="0">
                <a:solidFill>
                  <a:srgbClr val="C00000"/>
                </a:solidFill>
              </a:rPr>
              <a:t>SEÑAL DE LA CRUZ</a:t>
            </a:r>
            <a:endParaRPr lang="es-PE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00200"/>
            <a:ext cx="734481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4400" b="1" dirty="0">
                <a:solidFill>
                  <a:schemeClr val="tx2"/>
                </a:solidFill>
              </a:rPr>
              <a:t>Por la señal de la Santa Cruz, de nuestros enemigos líbranos Señor, Dios nuestro. </a:t>
            </a:r>
          </a:p>
          <a:p>
            <a:pPr marL="0" indent="0" algn="just">
              <a:buNone/>
            </a:pPr>
            <a:r>
              <a:rPr lang="es-ES" sz="4400" b="1" dirty="0">
                <a:solidFill>
                  <a:schemeClr val="tx2"/>
                </a:solidFill>
              </a:rPr>
              <a:t>En el nombre del Padre, y del Hijo, y del Espíritu Santo. Amén</a:t>
            </a:r>
            <a:r>
              <a:rPr lang="es-ES" sz="4400" dirty="0"/>
              <a:t>.</a:t>
            </a:r>
          </a:p>
          <a:p>
            <a:pPr marL="0" indent="0">
              <a:buNone/>
            </a:pPr>
            <a:endParaRPr lang="es-PE" sz="4400" dirty="0"/>
          </a:p>
        </p:txBody>
      </p:sp>
    </p:spTree>
    <p:extLst>
      <p:ext uri="{BB962C8B-B14F-4D97-AF65-F5344CB8AC3E}">
        <p14:creationId xmlns:p14="http://schemas.microsoft.com/office/powerpoint/2010/main" val="823992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virgenguadalupe.files.wordpress.com/2011/12/cartel_vigilia_inmaculada_2011_final.jpg"/>
          <p:cNvPicPr>
            <a:picLocks noChangeAspect="1" noChangeArrowheads="1"/>
          </p:cNvPicPr>
          <p:nvPr/>
        </p:nvPicPr>
        <p:blipFill>
          <a:blip r:embed="rId2"/>
          <a:srcRect r="1055" b="27374"/>
          <a:stretch>
            <a:fillRect/>
          </a:stretch>
        </p:blipFill>
        <p:spPr bwMode="auto">
          <a:xfrm>
            <a:off x="1187624" y="0"/>
            <a:ext cx="6624736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C5BE211-93AE-4B45-9809-F6A6976280D6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magnificat.sk/wp-content/woo_custom/20-virgin-mary-pics-1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C43BCC14-529B-4509-9001-3782AA9D9EF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d.imagehost.org/0600/0820_Mi_rcoles_08-12-10_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16632"/>
            <a:ext cx="6768752" cy="649796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310959DA-6805-4842-BF12-5B6FD5B6D426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radiocristiandad.files.wordpress.com/2008/11/virgen_carm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5692"/>
            <a:ext cx="6120680" cy="6834652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2FE43853-6CC1-4BDF-B152-590B78171AF2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2.bp.blogspot.com/-6uxHsy8mKj8/TaUsZXg8gPI/AAAAAAAAFgo/JCAZwC04bG8/s1600/SantsimaVirgendeLourdes757ct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-24"/>
            <a:ext cx="6048672" cy="6883895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84F5FB22-B4A8-441D-AE4B-D53AD76662B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dfese.edfese-PC\Pictures\2012-01-02 zipaquira\zipaquira 075.JPG"/>
          <p:cNvPicPr>
            <a:picLocks noChangeAspect="1" noChangeArrowheads="1"/>
          </p:cNvPicPr>
          <p:nvPr/>
        </p:nvPicPr>
        <p:blipFill>
          <a:blip r:embed="rId2" cstate="print"/>
          <a:srcRect t="13541" r="4166" b="7291"/>
          <a:stretch>
            <a:fillRect/>
          </a:stretch>
        </p:blipFill>
        <p:spPr bwMode="auto">
          <a:xfrm>
            <a:off x="1546266" y="-22781"/>
            <a:ext cx="6311882" cy="6952243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3F3D85EB-2EEC-4B2B-8628-F2E485B5938B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4.bp.blogspot.com/_ib9VKPnSRuQ/TPehE6PulMI/AAAAAAAAB-E/I4xaTAvg4gA/s1600/CTV2CVirgenMaria2C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-145452"/>
            <a:ext cx="4214842" cy="707491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07B377BC-AC48-4AED-9A78-2BB542C1D349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233.photobucket.com/albums/ee169/Cecill757/Imagenes%20de%20Cecill/Maria_AuxiliadoraCTV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24"/>
            <a:ext cx="6715172" cy="689622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72A4F74-132A-433A-91FC-FBF466EA519B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2.bp.blogspot.com/_gZKgFHP8wvM/TQUG5KBQaRI/AAAAAAAAD4c/i_E3BIeKj2Y/s1600/Nuestra+Se%25C3%25B1ora+de+la+Expectaci%25C3%25B3n.jpg"/>
          <p:cNvPicPr>
            <a:picLocks noChangeAspect="1" noChangeArrowheads="1"/>
          </p:cNvPicPr>
          <p:nvPr/>
        </p:nvPicPr>
        <p:blipFill>
          <a:blip r:embed="rId2"/>
          <a:srcRect b="11303"/>
          <a:stretch>
            <a:fillRect/>
          </a:stretch>
        </p:blipFill>
        <p:spPr bwMode="auto">
          <a:xfrm>
            <a:off x="1714480" y="-1"/>
            <a:ext cx="5572164" cy="6858001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BA46308F-25CB-45C1-8208-0907AA6F27DB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breviary.net/images/bvm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479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8ADB505E-A482-400A-BBEB-5EC3AD49795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99592" y="1340768"/>
            <a:ext cx="745862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3000" dirty="0" smtClean="0"/>
          </a:p>
          <a:p>
            <a:pPr algn="just"/>
            <a:r>
              <a:rPr lang="es-ES" sz="3000" b="1" dirty="0" smtClean="0">
                <a:solidFill>
                  <a:schemeClr val="tx2"/>
                </a:solidFill>
              </a:rPr>
              <a:t>Señor </a:t>
            </a:r>
            <a:r>
              <a:rPr lang="es-ES" sz="3000" b="1" dirty="0">
                <a:solidFill>
                  <a:schemeClr val="tx2"/>
                </a:solidFill>
              </a:rPr>
              <a:t>mío Jesucristo, Dios y Hombre verdadero, Creador, Padre y Redentor mío; por ser vos quien sois, bondad infinita, y porque os amo sobre todas las cosas, me pesa de todo corazón haberos ofendido; también me pesa porque podéis castigarme con las penas del infierno. Ayudado de vuestra divina gracia, propongo firmemente nunca más pecar, confesarme y cumplir la penitencia que me fuere impuesta. Amén</a:t>
            </a:r>
            <a:r>
              <a:rPr lang="es-ES" sz="3000" b="1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endParaRPr lang="es-ES" sz="3000" b="1" dirty="0">
              <a:solidFill>
                <a:schemeClr val="tx2"/>
              </a:solidFill>
            </a:endParaRPr>
          </a:p>
          <a:p>
            <a:pPr algn="just"/>
            <a:endParaRPr lang="es-ES" sz="3000" dirty="0" smtClean="0"/>
          </a:p>
          <a:p>
            <a:pPr algn="just"/>
            <a:endParaRPr lang="es-ES" sz="3000" dirty="0"/>
          </a:p>
          <a:p>
            <a:pPr algn="just"/>
            <a:endParaRPr lang="es-ES" sz="3000" dirty="0"/>
          </a:p>
        </p:txBody>
      </p:sp>
      <p:sp>
        <p:nvSpPr>
          <p:cNvPr id="2" name="1 CuadroTexto"/>
          <p:cNvSpPr txBox="1"/>
          <p:nvPr/>
        </p:nvSpPr>
        <p:spPr>
          <a:xfrm>
            <a:off x="1115616" y="548680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</a:rPr>
              <a:t>ACTO DE CONTRICIÓN</a:t>
            </a:r>
            <a:endParaRPr lang="es-PE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0264" y="64291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GLORIA</a:t>
            </a:r>
            <a:r>
              <a:rPr lang="es-ES" sz="4000" dirty="0"/>
              <a:t/>
            </a:r>
            <a:br>
              <a:rPr lang="es-ES" sz="4000" dirty="0"/>
            </a:br>
            <a:r>
              <a:rPr lang="es-ES" sz="4000" dirty="0">
                <a:solidFill>
                  <a:schemeClr val="tx2"/>
                </a:solidFill>
              </a:rPr>
              <a:t>Gloria al Padre, y al Hijo, y al Espíritu Santo.</a:t>
            </a:r>
            <a:br>
              <a:rPr lang="es-ES" sz="4000" dirty="0">
                <a:solidFill>
                  <a:schemeClr val="tx2"/>
                </a:solidFill>
              </a:rPr>
            </a:br>
            <a:r>
              <a:rPr lang="es-ES" sz="4000" dirty="0">
                <a:solidFill>
                  <a:schemeClr val="tx2"/>
                </a:solidFill>
              </a:rPr>
              <a:t>Como era en el principio, ahora y siempre, y por los siglos de los siglos. Amén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AFC7D056-80AC-4D64-9B19-433DAE74C843}"/>
              </a:ext>
            </a:extLst>
          </p:cNvPr>
          <p:cNvSpPr/>
          <p:nvPr/>
        </p:nvSpPr>
        <p:spPr>
          <a:xfrm>
            <a:off x="1115616" y="476672"/>
            <a:ext cx="72152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JACULATORIAS</a:t>
            </a:r>
          </a:p>
          <a:p>
            <a:pPr algn="ctr"/>
            <a:r>
              <a:rPr lang="es-ES" sz="3200" b="1" dirty="0"/>
              <a:t/>
            </a:r>
            <a:br>
              <a:rPr lang="es-ES" sz="3200" b="1" dirty="0"/>
            </a:br>
            <a:r>
              <a:rPr lang="es-ES" sz="3200" dirty="0">
                <a:solidFill>
                  <a:schemeClr val="tx2"/>
                </a:solidFill>
              </a:rPr>
              <a:t>Oh Jesús mío, perdona nuestros pecados, líbranos del fuego del infierno y lleva al cielo  a todas las almas, especialmente a las más necesitas de tu infinita misericordia. </a:t>
            </a:r>
          </a:p>
          <a:p>
            <a:pPr algn="ctr"/>
            <a:endParaRPr lang="es-ES" sz="3200" dirty="0">
              <a:solidFill>
                <a:schemeClr val="tx2"/>
              </a:solidFill>
            </a:endParaRP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>María, Madre de gracia, Madre misericordia, en la vida y en la muerte  ampáranos oh gran señora. Amen </a:t>
            </a:r>
          </a:p>
          <a:p>
            <a:pPr algn="ctr"/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6425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857232"/>
            <a:ext cx="67151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6000" b="1" dirty="0" smtClean="0"/>
          </a:p>
          <a:p>
            <a:pPr algn="ctr"/>
            <a:r>
              <a:rPr lang="es-ES" sz="6000" b="1" dirty="0" smtClean="0">
                <a:solidFill>
                  <a:srgbClr val="C00000"/>
                </a:solidFill>
              </a:rPr>
              <a:t>Tercer  </a:t>
            </a:r>
            <a:r>
              <a:rPr lang="es-ES" sz="6000" b="1" dirty="0">
                <a:solidFill>
                  <a:srgbClr val="C00000"/>
                </a:solidFill>
              </a:rPr>
              <a:t>Misterio</a:t>
            </a:r>
            <a:r>
              <a:rPr lang="es-ES" sz="6000" dirty="0"/>
              <a:t/>
            </a:r>
            <a:br>
              <a:rPr lang="es-ES" sz="6000" dirty="0"/>
            </a:br>
            <a:r>
              <a:rPr lang="es-ES" sz="4400" dirty="0"/>
              <a:t> </a:t>
            </a:r>
            <a:r>
              <a:rPr lang="es-PE" sz="4400" b="1" dirty="0">
                <a:solidFill>
                  <a:schemeClr val="tx2"/>
                </a:solidFill>
              </a:rPr>
              <a:t>SE CONTEMPLA EL ANUNCIO DEL REINO DE DIOS INVITANDO A LA CONVERSIÓN.</a:t>
            </a:r>
            <a:endParaRPr lang="es-PE" sz="4400" dirty="0">
              <a:solidFill>
                <a:schemeClr val="tx2"/>
              </a:solidFill>
            </a:endParaRPr>
          </a:p>
          <a:p>
            <a:pPr algn="ctr"/>
            <a:endParaRPr lang="es-ES" sz="4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6BAEC1F2-7B63-4267-ACC4-FEDA964E445C}"/>
              </a:ext>
            </a:extLst>
          </p:cNvPr>
          <p:cNvSpPr/>
          <p:nvPr/>
        </p:nvSpPr>
        <p:spPr>
          <a:xfrm>
            <a:off x="16094" y="4797152"/>
            <a:ext cx="912790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solidFill>
                  <a:schemeClr val="tx2"/>
                </a:solidFill>
              </a:rPr>
              <a:t>"Después que Juan fue encarcelado, Jesús se dirigió a Galilea, a predicar la buena noticia del Reino de Dios. Decía: "El tiempo ha llegado y el reino de Dios ya está cerca. Convertíos y creed en el Evangelio"". (Mc 1,14-15)</a:t>
            </a:r>
          </a:p>
          <a:p>
            <a:pPr algn="just">
              <a:spcAft>
                <a:spcPts val="0"/>
              </a:spcAft>
            </a:pPr>
            <a:endParaRPr lang="es-ES" sz="22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b="5132"/>
          <a:stretch/>
        </p:blipFill>
        <p:spPr>
          <a:xfrm>
            <a:off x="16094" y="116633"/>
            <a:ext cx="9127906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PADRE NUESTRO</a:t>
            </a:r>
            <a:endParaRPr lang="es-PE" dirty="0"/>
          </a:p>
        </p:txBody>
      </p:sp>
      <p:pic>
        <p:nvPicPr>
          <p:cNvPr id="4" name="Picture 2" descr="http://t3.gstatic.com/images?q=tbn:ANd9GcRz7XnsPrx7Ruf8M9485n8oYSV0_QyIE5uSvT97mQH3mTLf3yTv-Q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988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farm5.staticflickr.com/4135/4941097463_4cff554058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10303134" cy="6858024"/>
          </a:xfrm>
          <a:prstGeom prst="rect">
            <a:avLst/>
          </a:prstGeom>
          <a:noFill/>
        </p:spPr>
      </p:pic>
      <p:sp>
        <p:nvSpPr>
          <p:cNvPr id="4" name="Heptágono 3">
            <a:extLst>
              <a:ext uri="{FF2B5EF4-FFF2-40B4-BE49-F238E27FC236}">
                <a16:creationId xmlns="" xmlns:a16="http://schemas.microsoft.com/office/drawing/2014/main" id="{61FB2DAE-4712-4648-9EDC-0DAE8D62263C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dl8.glitter-graphics.net/pub/2631/2631738hk78d6mi5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6568"/>
            <a:ext cx="9144000" cy="7534658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2A6DF917-2B0B-42BE-9F60-0155746B9C8A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4.bp.blogspot.com/_MtaS9Iokq2Y/TVAwLCdFqSI/AAAAAAAAAR0/iW9evZjRS9A/s1600/20600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5061571" cy="709677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7719CE25-D2A6-40EA-B3C5-EF8CB174C729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2.bp.blogspot.com/-Wr5ayPwgmnI/TZ3hq0bz7ZI/AAAAAAAAFEs/sY9suil037g/s1600/Maria-Galile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24"/>
            <a:ext cx="6215106" cy="685634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9F03EE43-06C8-46F8-BF62-90A7EF73F363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lh4.ggpht.com/_XWViIO-rjyg/TTzMAUXKyGI/AAAAAAAALE4/4035hUJfBbA/image001_thum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6870" y="-71462"/>
            <a:ext cx="6834154" cy="683415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522EF600-5A70-4A96-BA7E-C4CCB9CA05E1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9552" y="24867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chemeClr val="tx2"/>
                </a:solidFill>
              </a:rPr>
              <a:t>CREDO</a:t>
            </a:r>
            <a:endParaRPr lang="es-ES" sz="3600" dirty="0">
              <a:solidFill>
                <a:schemeClr val="tx2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D60410D-052A-474C-92B8-86CABA1E5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4" t="28990" r="39762" b="16384"/>
          <a:stretch/>
        </p:blipFill>
        <p:spPr>
          <a:xfrm>
            <a:off x="251520" y="620688"/>
            <a:ext cx="8712968" cy="62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1.bp.blogspot.com/_e5hKI4f8qkU/S6uPEg2FjmI/AAAAAAAAAFs/CVSsQY0PNoI/s1600/VIRGEN+MAR%C3%8DA+-+ANUNCIACI%C3%93N+DEL+SE%C3%91OR+-+Paolo_de_Matteis_-_The_Annunci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"/>
            <a:ext cx="5929354" cy="685802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9EDA9881-E6E9-4186-9029-C065A5BC6B02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lh4.ggpht.com/_ILROyMn3F9I/ST0DKGdKmRI/AAAAAAAACSE/FNm01zxmfhU/Virgen%20Maria%20Inmaculada_thumb%5B8%5D.gif"/>
          <p:cNvPicPr>
            <a:picLocks noChangeAspect="1" noChangeArrowheads="1"/>
          </p:cNvPicPr>
          <p:nvPr/>
        </p:nvPicPr>
        <p:blipFill>
          <a:blip r:embed="rId2"/>
          <a:srcRect l="2778" t="1010" r="2778" b="2020"/>
          <a:stretch>
            <a:fillRect/>
          </a:stretch>
        </p:blipFill>
        <p:spPr bwMode="auto">
          <a:xfrm>
            <a:off x="2071670" y="-100853"/>
            <a:ext cx="4929222" cy="6958853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F6514678-9AC8-49A2-9DBD-FA9AE4815F7A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3.bp.blogspot.com/-jQgWQA-v8go/TYzQpKOAUEI/AAAAAAAABSY/wpPkqWzmdAM/s1600/01Anunciac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7102" y="-24"/>
            <a:ext cx="4630914" cy="6855211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FC848A84-E528-4A24-B0EE-5F675E5E8D8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primeroscristianos.com/images/doc_interes/virgen_maria/virgen_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62553"/>
            <a:ext cx="5214974" cy="692057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C902E490-F30F-438E-83BF-A7AC26DB260C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4.bp.blogspot.com/_MtaS9Iokq2Y/TVAyoxZGfkI/AAAAAAAAASA/SXyzZRoTjD0/s1600/14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35720"/>
            <a:ext cx="9191625" cy="689372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4D29D07B-FB87-47E9-8941-22097C586090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0264" y="64291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GLORIA</a:t>
            </a:r>
            <a:r>
              <a:rPr lang="es-ES" sz="4000" dirty="0"/>
              <a:t/>
            </a:r>
            <a:br>
              <a:rPr lang="es-ES" sz="4000" dirty="0"/>
            </a:br>
            <a:r>
              <a:rPr lang="es-ES" sz="4000" dirty="0">
                <a:solidFill>
                  <a:schemeClr val="tx2"/>
                </a:solidFill>
              </a:rPr>
              <a:t>Gloria al Padre, y al Hijo, y al Espíritu Santo.</a:t>
            </a:r>
            <a:br>
              <a:rPr lang="es-ES" sz="4000" dirty="0">
                <a:solidFill>
                  <a:schemeClr val="tx2"/>
                </a:solidFill>
              </a:rPr>
            </a:br>
            <a:r>
              <a:rPr lang="es-ES" sz="4000" dirty="0">
                <a:solidFill>
                  <a:schemeClr val="tx2"/>
                </a:solidFill>
              </a:rPr>
              <a:t>Como era en el principio, ahora y siempre, y por los siglos de los siglos. Amén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AFC7D056-80AC-4D64-9B19-433DAE74C843}"/>
              </a:ext>
            </a:extLst>
          </p:cNvPr>
          <p:cNvSpPr/>
          <p:nvPr/>
        </p:nvSpPr>
        <p:spPr>
          <a:xfrm>
            <a:off x="1115616" y="476672"/>
            <a:ext cx="72152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JACULATORIAS</a:t>
            </a:r>
          </a:p>
          <a:p>
            <a:pPr algn="ctr"/>
            <a:r>
              <a:rPr lang="es-ES" sz="3200" b="1" dirty="0"/>
              <a:t/>
            </a:r>
            <a:br>
              <a:rPr lang="es-ES" sz="3200" b="1" dirty="0"/>
            </a:br>
            <a:r>
              <a:rPr lang="es-ES" sz="3200" dirty="0">
                <a:solidFill>
                  <a:schemeClr val="tx2"/>
                </a:solidFill>
              </a:rPr>
              <a:t>Oh Jesús mío, perdona nuestros pecados, líbranos del fuego del infierno y lleva al cielo  a todas las almas, especialmente a las más necesitas de tu infinita misericordia. </a:t>
            </a:r>
          </a:p>
          <a:p>
            <a:pPr algn="ctr"/>
            <a:endParaRPr lang="es-ES" sz="3200" dirty="0">
              <a:solidFill>
                <a:schemeClr val="tx2"/>
              </a:solidFill>
            </a:endParaRP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>María, Madre de gracia, Madre misericordia, en la vida y en la muerte  ampáranos oh gran señora. Amen </a:t>
            </a: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/>
            </a:r>
            <a:br>
              <a:rPr lang="es-ES" sz="3200" dirty="0">
                <a:solidFill>
                  <a:schemeClr val="tx2"/>
                </a:solidFill>
              </a:rPr>
            </a:br>
            <a:endParaRPr lang="es-E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857232"/>
            <a:ext cx="67151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6000" b="1" dirty="0" smtClean="0">
              <a:solidFill>
                <a:srgbClr val="C00000"/>
              </a:solidFill>
            </a:endParaRPr>
          </a:p>
          <a:p>
            <a:pPr algn="ctr"/>
            <a:r>
              <a:rPr lang="es-ES" sz="6000" b="1" dirty="0" smtClean="0">
                <a:solidFill>
                  <a:srgbClr val="C00000"/>
                </a:solidFill>
              </a:rPr>
              <a:t>Cuarto  Misterio</a:t>
            </a:r>
          </a:p>
          <a:p>
            <a:pPr algn="ctr"/>
            <a:r>
              <a:rPr lang="es-PE" sz="4800" b="1" dirty="0" smtClean="0">
                <a:solidFill>
                  <a:schemeClr val="tx2"/>
                </a:solidFill>
              </a:rPr>
              <a:t>SE </a:t>
            </a:r>
            <a:r>
              <a:rPr lang="es-PE" sz="4800" b="1" dirty="0">
                <a:solidFill>
                  <a:schemeClr val="tx2"/>
                </a:solidFill>
              </a:rPr>
              <a:t>CONTEMPLA LA TRANSFIGURACIÓN</a:t>
            </a:r>
            <a:endParaRPr lang="es-PE" sz="4800" dirty="0">
              <a:solidFill>
                <a:schemeClr val="tx2"/>
              </a:solidFill>
            </a:endParaRPr>
          </a:p>
          <a:p>
            <a:pPr algn="ctr"/>
            <a:endParaRPr lang="es-ES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98B77C2-2CA4-4A09-9ACF-EC28EE8AD08A}"/>
              </a:ext>
            </a:extLst>
          </p:cNvPr>
          <p:cNvSpPr/>
          <p:nvPr/>
        </p:nvSpPr>
        <p:spPr>
          <a:xfrm>
            <a:off x="0" y="4653136"/>
            <a:ext cx="9314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>
                <a:solidFill>
                  <a:schemeClr val="tx2"/>
                </a:solidFill>
              </a:rPr>
              <a:t>"Y sucedió que, mientras Jesús estaba orando, cambió el aspecto de su rostro, y su ropa se volvió de una blancura resplandeciente...De la nube salió una voz, que dijo: "Éste es mi Hijo amado, mi elegido. Escuchadle a Él"". (</a:t>
            </a:r>
            <a:r>
              <a:rPr lang="es-PE" sz="2400" dirty="0" err="1">
                <a:solidFill>
                  <a:schemeClr val="tx2"/>
                </a:solidFill>
              </a:rPr>
              <a:t>Lc</a:t>
            </a:r>
            <a:r>
              <a:rPr lang="es-PE" sz="2400" dirty="0">
                <a:solidFill>
                  <a:schemeClr val="tx2"/>
                </a:solidFill>
              </a:rPr>
              <a:t> 9, 29.35</a:t>
            </a:r>
            <a:r>
              <a:rPr lang="es-PE" sz="2400" dirty="0" smtClean="0">
                <a:solidFill>
                  <a:schemeClr val="tx2"/>
                </a:solidFill>
              </a:rPr>
              <a:t>)</a:t>
            </a:r>
            <a:endParaRPr lang="es-PE" sz="2400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b="6066"/>
          <a:stretch/>
        </p:blipFill>
        <p:spPr>
          <a:xfrm>
            <a:off x="107504" y="1"/>
            <a:ext cx="8928992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chemeClr val="tx2"/>
                </a:solidFill>
              </a:rPr>
              <a:t>PADRE NUESTRO</a:t>
            </a:r>
            <a:endParaRPr lang="es-PE" dirty="0">
              <a:solidFill>
                <a:schemeClr val="tx2"/>
              </a:solidFill>
            </a:endParaRPr>
          </a:p>
        </p:txBody>
      </p:sp>
      <p:pic>
        <p:nvPicPr>
          <p:cNvPr id="4" name="Picture 2" descr="http://t3.gstatic.com/images?q=tbn:ANd9GcRz7XnsPrx7Ruf8M9485n8oYSV0_QyIE5uSvT97mQH3mTLf3yTv-Q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42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D6E9D2B-7A3F-435A-99C4-0A514F21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79212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www.baqofa.com/forum/upload/20070602_223051_mary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CC26F076-FEE8-482D-AF03-C93A27A557F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1.bp.blogspot.com/_ib9VKPnSRuQ/TUc2phsgVzI/AAAAAAAADjk/8ail2hu6KuE/s1600/VirgenMaria_CTV6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-24"/>
            <a:ext cx="6395190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63A10CF7-99C7-4085-A87B-DE58F5E3654C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1.bp.blogspot.com/_ib9VKPnSRuQ/TUc2tnPKnWI/AAAAAAAADjo/8ss5AuyE_7A/s1600/VirgenMaria_CTV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0"/>
            <a:ext cx="4071966" cy="688811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29C0F471-A8D1-4361-BAA2-252EA5316B0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ankawa.com/forum/index.php?action=dlattach;topic=528632.0;attach=839919;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4222C28-9E9D-41F4-B8EC-8C2799037E32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cdn1.grupos.emagister.com/imagen/virgen_maria_182897_t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220" y="0"/>
            <a:ext cx="5812176" cy="691925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2D6B307B-F541-4BF5-AC51-BCC5FFB99D65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22.servimg.com/u/f22/11/50/12/32/12fe7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-1"/>
            <a:ext cx="9429784" cy="7076663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8F08BFEC-735D-464A-9FF2-64D19780629F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1.bp.blogspot.com/_1Oy4V20CmwM/TGRUgXilkeI/AAAAAAAAABE/5LAsTJXND44/s400/milagrosaenelpaisajesinfilodespein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07"/>
            <a:ext cx="6945216" cy="6927855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9B9037FF-56C6-4014-B7C0-10C5EFE2C535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lavirgenmaria.com.ar/modules/My_eGallery/gallery/advocaciones/Inmacul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-24"/>
            <a:ext cx="5634526" cy="685802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81BE740A-86D4-4292-A8B0-5C9BEEBE3C6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1.bp.blogspot.com/_MtaS9Iokq2Y/TDCA_GG2qCI/AAAAAAAAAF4/tI6Hlrl0yHs/s1600/36331_126640260708463_100000874695371_129872_614654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63373"/>
            <a:ext cx="6715172" cy="692139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21D77ED7-6BC9-4AF6-A83D-BA3CF59D4D1F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4.bp.blogspot.com/_Q3x2qCpHOZU/TH7kkMUz9dI/AAAAAAAAADU/zK6JA3Qe5xA/s1600/2009bm+carmendolorosojulio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348269" cy="685802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30862DAA-F579-4C5C-93B4-E14DD3BB3CF2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4.bp.blogspot.com/-6WB40qG9fhA/TYeJXRJpr6I/AAAAAAAABr8/28rAE5OtVQU/s1600/virgin-mary-wallpapers-1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32" cy="6858024"/>
          </a:xfrm>
          <a:prstGeom prst="rect">
            <a:avLst/>
          </a:prstGeom>
          <a:noFill/>
        </p:spPr>
      </p:pic>
      <p:sp>
        <p:nvSpPr>
          <p:cNvPr id="2" name="Heptágono 1">
            <a:extLst>
              <a:ext uri="{FF2B5EF4-FFF2-40B4-BE49-F238E27FC236}">
                <a16:creationId xmlns="" xmlns:a16="http://schemas.microsoft.com/office/drawing/2014/main" id="{89992A42-8D43-4C29-9725-65AFEB07F84E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00264" y="64291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</a:rPr>
              <a:t>GLORIA</a:t>
            </a:r>
            <a:r>
              <a:rPr lang="es-ES" sz="4000" dirty="0"/>
              <a:t/>
            </a:r>
            <a:br>
              <a:rPr lang="es-ES" sz="4000" dirty="0"/>
            </a:br>
            <a:r>
              <a:rPr lang="es-ES" sz="4000" dirty="0">
                <a:solidFill>
                  <a:schemeClr val="tx2"/>
                </a:solidFill>
              </a:rPr>
              <a:t>Gloria al Padre, y al Hijo, y al Espíritu Santo.</a:t>
            </a:r>
            <a:br>
              <a:rPr lang="es-ES" sz="4000" dirty="0">
                <a:solidFill>
                  <a:schemeClr val="tx2"/>
                </a:solidFill>
              </a:rPr>
            </a:br>
            <a:r>
              <a:rPr lang="es-ES" sz="4000" dirty="0">
                <a:solidFill>
                  <a:schemeClr val="tx2"/>
                </a:solidFill>
              </a:rPr>
              <a:t>Como era en el principio, ahora y siempre, y por los siglos de los siglos. Amén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AFC7D056-80AC-4D64-9B19-433DAE74C843}"/>
              </a:ext>
            </a:extLst>
          </p:cNvPr>
          <p:cNvSpPr/>
          <p:nvPr/>
        </p:nvSpPr>
        <p:spPr>
          <a:xfrm>
            <a:off x="1115616" y="476672"/>
            <a:ext cx="72152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JACULATORIAS</a:t>
            </a:r>
          </a:p>
          <a:p>
            <a:pPr algn="ctr"/>
            <a:r>
              <a:rPr lang="es-ES" sz="3200" b="1" dirty="0"/>
              <a:t/>
            </a:r>
            <a:br>
              <a:rPr lang="es-ES" sz="3200" b="1" dirty="0"/>
            </a:br>
            <a:r>
              <a:rPr lang="es-ES" sz="3200" dirty="0">
                <a:solidFill>
                  <a:schemeClr val="tx2"/>
                </a:solidFill>
              </a:rPr>
              <a:t>Oh Jesús mío, perdona nuestros pecados, líbranos del fuego del infierno y lleva al cielo  a todas las almas, especialmente a las más necesitas de tu infinita misericordia. </a:t>
            </a:r>
          </a:p>
          <a:p>
            <a:pPr algn="ctr"/>
            <a:endParaRPr lang="es-ES" sz="3200" dirty="0">
              <a:solidFill>
                <a:schemeClr val="tx2"/>
              </a:solidFill>
            </a:endParaRP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>María, Madre de gracia, Madre misericordia, en la vida y en la muerte  ampáranos oh gran señora. Amen </a:t>
            </a: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/>
            </a:r>
            <a:br>
              <a:rPr lang="es-ES" sz="3200" dirty="0">
                <a:solidFill>
                  <a:schemeClr val="tx2"/>
                </a:solidFill>
              </a:rPr>
            </a:br>
            <a:endParaRPr lang="es-E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85852" y="857232"/>
            <a:ext cx="6715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C00000"/>
                </a:solidFill>
              </a:rPr>
              <a:t>Quinto Misterio</a:t>
            </a:r>
            <a:r>
              <a:rPr lang="es-ES" sz="6000" dirty="0"/>
              <a:t/>
            </a:r>
            <a:br>
              <a:rPr lang="es-ES" sz="6000" dirty="0"/>
            </a:br>
            <a:r>
              <a:rPr lang="es-ES" sz="6000" b="1" dirty="0">
                <a:solidFill>
                  <a:schemeClr val="tx2"/>
                </a:solidFill>
              </a:rPr>
              <a:t> </a:t>
            </a:r>
            <a:r>
              <a:rPr lang="es-PE" sz="4800" b="1" dirty="0">
                <a:solidFill>
                  <a:schemeClr val="tx2"/>
                </a:solidFill>
              </a:rPr>
              <a:t>SE CONTEMPLA LA INSTITUCIÓN DE LA EUCARISTÍA</a:t>
            </a:r>
            <a:r>
              <a:rPr lang="es-PE" sz="6000" b="1" dirty="0">
                <a:solidFill>
                  <a:schemeClr val="tx2"/>
                </a:solidFill>
              </a:rPr>
              <a:t>.</a:t>
            </a:r>
            <a:endParaRPr lang="es-PE" sz="6000" dirty="0">
              <a:solidFill>
                <a:schemeClr val="tx2"/>
              </a:solidFill>
            </a:endParaRPr>
          </a:p>
          <a:p>
            <a:pPr algn="ctr"/>
            <a:endParaRPr lang="es-ES" sz="6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B3F8303-FC72-4FA6-AE4C-86BCE904FFDA}"/>
              </a:ext>
            </a:extLst>
          </p:cNvPr>
          <p:cNvSpPr/>
          <p:nvPr/>
        </p:nvSpPr>
        <p:spPr>
          <a:xfrm>
            <a:off x="828" y="4370185"/>
            <a:ext cx="91431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2400" dirty="0" smtClean="0">
              <a:solidFill>
                <a:schemeClr val="tx2"/>
              </a:solidFill>
            </a:endParaRPr>
          </a:p>
          <a:p>
            <a:r>
              <a:rPr lang="es-PE" sz="2400" dirty="0" smtClean="0">
                <a:solidFill>
                  <a:schemeClr val="tx2"/>
                </a:solidFill>
              </a:rPr>
              <a:t>"</a:t>
            </a:r>
            <a:r>
              <a:rPr lang="es-PE" sz="2400" dirty="0">
                <a:solidFill>
                  <a:schemeClr val="tx2"/>
                </a:solidFill>
              </a:rPr>
              <a:t>Durante la cena, Jesús tomó pan, dio gracias a Dios, lo partió y se lo dio a sus discípulos, diciendo. "Tomad y comed, esto es mi cuerpo". Tomó luego en sus manos una copa, dio gracias a Dios y lo pasó a sus discípulos, diciendo: "Bebed todos de ella, porque esto es mi sangre"". (Mt 26, 26-27)</a:t>
            </a:r>
          </a:p>
          <a:p>
            <a:pPr>
              <a:spcAft>
                <a:spcPts val="0"/>
              </a:spcAft>
            </a:pPr>
            <a:endParaRPr lang="es-ES" sz="2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b="5122"/>
          <a:stretch/>
        </p:blipFill>
        <p:spPr>
          <a:xfrm>
            <a:off x="828" y="0"/>
            <a:ext cx="9143172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PADRE NUESTRO</a:t>
            </a:r>
            <a:endParaRPr lang="es-PE" dirty="0"/>
          </a:p>
        </p:txBody>
      </p:sp>
      <p:pic>
        <p:nvPicPr>
          <p:cNvPr id="4" name="Picture 2" descr="http://t3.gstatic.com/images?q=tbn:ANd9GcRz7XnsPrx7Ruf8M9485n8oYSV0_QyIE5uSvT97mQH3mTLf3yTv-Q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232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3.bp.blogspot.com/-OvfZ3FYQ3v8/TZe2MMUiFLI/AAAAAAAAATs/wJ5sud9mgUw/s1600/virgin-mary-painting-0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-24"/>
            <a:ext cx="5500726" cy="6879322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D8C11BAA-2C70-4605-8E38-509B46F8CB1F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a-biblia.info/catequesis-para-ninos/Virgen-Ma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24"/>
            <a:ext cx="4714908" cy="688914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D51002EF-4B70-4822-A772-EA9DB51649D5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aboga.files.wordpress.com/2010/10/img_3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847" y="0"/>
            <a:ext cx="5133921" cy="6858000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C1F144FC-32FA-48D3-AE3B-FA7DB049A6E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4.bp.blogspot.com/-L9iTQLFZadw/Thy4Fza4iSI/AAAAAAAAE5Q/bxm1RaHeFw8/s1600/Virgen20de20FC3A1tim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408"/>
            <a:ext cx="6715172" cy="6822616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5AEC97DC-E2A1-469A-9019-21434CEB2011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unavidaenconstruccion.spruz.com/gfile/75r4%21-%21GKILKM%21-%21zrzor45%21-%21LSJMMFGQ-MRPL-HNHF-MLMM-OPLNNIMODHSN%21-%2172y1nq/madonnage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-142900"/>
            <a:ext cx="5214974" cy="750317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E10B2E6-7670-447D-8076-25FEA0E32C1A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3.bp.blogspot.com/-rsPs9IcLKBg/TWXoAZkwDmI/AAAAAAAAD9w/jYPgQA5dvdI/s1600/1fb8e22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290"/>
            <a:ext cx="6429420" cy="6584658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98CA374B-C8EF-4F5A-854C-99D357049829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1.bp.blogspot.com/-0TMYHaSMi18/Tb6fC-ZJSlI/AAAAAAAAAVk/ah6vAMg8cpo/s1600/biografia-de-la-virgen-ma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24"/>
            <a:ext cx="6704772" cy="685802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D49FE88B-0917-4484-8C52-08A0BE7F1F85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marianistas.org/galeria/d/10163-2/virgen_maria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897951" cy="6874317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493A788C-DA5A-4E7D-BF4D-89017702AAF7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www.omm.org.lb/arabic/spirit/images/pr-mary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642966"/>
            <a:ext cx="6000792" cy="7600358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82DB4D4B-EA3A-4CA7-8B33-94ACC78CD393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3.bp.blogspot.com/_MtaS9Iokq2Y/TTsC5VMU2iI/AAAAAAAAAQU/WND_Rru1rVM/s1600/hermo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24"/>
            <a:ext cx="5500726" cy="6901613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A000790D-4324-46C5-BE53-079D89DDB042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flogfotos.miarroba.st/3/4/4/3903344/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23836"/>
            <a:ext cx="5143536" cy="6858048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17DD141F-86C1-470F-A22C-5F4557A04E1D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648" y="908720"/>
            <a:ext cx="612068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es-ES" sz="4800" b="1" dirty="0">
                <a:solidFill>
                  <a:srgbClr val="C00000"/>
                </a:solidFill>
              </a:rPr>
              <a:t>GLORIA</a:t>
            </a:r>
            <a:r>
              <a:rPr lang="es-ES" sz="4800" dirty="0"/>
              <a:t/>
            </a:r>
            <a:br>
              <a:rPr lang="es-ES" sz="4800" dirty="0"/>
            </a:br>
            <a:r>
              <a:rPr lang="es-ES" sz="4800" dirty="0">
                <a:solidFill>
                  <a:schemeClr val="tx2"/>
                </a:solidFill>
              </a:rPr>
              <a:t>Gloria al Padre, y al Hijo, y al Espíritu Santo.</a:t>
            </a:r>
            <a:br>
              <a:rPr lang="es-ES" sz="4800" dirty="0">
                <a:solidFill>
                  <a:schemeClr val="tx2"/>
                </a:solidFill>
              </a:rPr>
            </a:br>
            <a:r>
              <a:rPr lang="es-ES" sz="4800" dirty="0">
                <a:solidFill>
                  <a:schemeClr val="tx2"/>
                </a:solidFill>
              </a:rPr>
              <a:t>Como era en el principio, ahora y siempre, y por los siglos de los siglos. Amén</a:t>
            </a:r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162457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="" xmlns:a16="http://schemas.microsoft.com/office/drawing/2014/main" id="{AFC7D056-80AC-4D64-9B19-433DAE74C843}"/>
              </a:ext>
            </a:extLst>
          </p:cNvPr>
          <p:cNvSpPr/>
          <p:nvPr/>
        </p:nvSpPr>
        <p:spPr>
          <a:xfrm>
            <a:off x="1115616" y="476672"/>
            <a:ext cx="72152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JACULATORIAS</a:t>
            </a:r>
          </a:p>
          <a:p>
            <a:pPr algn="ctr"/>
            <a:r>
              <a:rPr lang="es-ES" sz="3200" b="1" dirty="0"/>
              <a:t/>
            </a:r>
            <a:br>
              <a:rPr lang="es-ES" sz="3200" b="1" dirty="0"/>
            </a:br>
            <a:r>
              <a:rPr lang="es-ES" sz="3200" dirty="0">
                <a:solidFill>
                  <a:schemeClr val="tx2"/>
                </a:solidFill>
              </a:rPr>
              <a:t>Oh Jesús mío, perdona nuestros pecados, líbranos del fuego del infierno y lleva al cielo  a todas las almas, especialmente a las más necesitas de tu infinita misericordia. </a:t>
            </a:r>
          </a:p>
          <a:p>
            <a:pPr algn="ctr"/>
            <a:endParaRPr lang="es-ES" sz="3200" dirty="0">
              <a:solidFill>
                <a:schemeClr val="tx2"/>
              </a:solidFill>
            </a:endParaRP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>María, Madre de gracia, Madre misericordia, en la vida y en la muerte  ampáranos oh gran señora. Amen </a:t>
            </a:r>
          </a:p>
          <a:p>
            <a:pPr algn="ctr"/>
            <a:r>
              <a:rPr lang="es-ES" sz="3200" dirty="0">
                <a:solidFill>
                  <a:schemeClr val="tx2"/>
                </a:solidFill>
              </a:rPr>
              <a:t/>
            </a:r>
            <a:br>
              <a:rPr lang="es-ES" sz="3200" dirty="0">
                <a:solidFill>
                  <a:schemeClr val="tx2"/>
                </a:solidFill>
              </a:rPr>
            </a:br>
            <a:endParaRPr lang="es-E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1472" y="58847"/>
            <a:ext cx="82868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dirty="0">
                <a:solidFill>
                  <a:srgbClr val="C00000"/>
                </a:solidFill>
              </a:rPr>
              <a:t>SALVE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>
                <a:solidFill>
                  <a:schemeClr val="tx2"/>
                </a:solidFill>
              </a:rPr>
              <a:t>Dios te salve, Reina y Madre de misericordia, vida, dulzura y esperanza nuestra; Dios te salve. A Ti llamamos los desterrados hijos de Eva; a Ti suspiramos, gimiendo y llorando, en este valle de lágrimas. Ea, pues, Señora, abogada nuestra, vuelve a nosotros esos tus ojos misericordiosos; y después de este destierro muéstranos a Jesús, fruto bendito de tu vientre. ¡Oh clemente, oh piadosa, oh dulce siempre Virgen María!</a:t>
            </a:r>
          </a:p>
          <a:p>
            <a:pPr algn="just"/>
            <a:r>
              <a:rPr lang="es-ES" sz="3200" dirty="0">
                <a:solidFill>
                  <a:schemeClr val="tx2"/>
                </a:solidFill>
              </a:rPr>
              <a:t>Ruega por nosotros, Santa Madre de Dios, para que seamos dignos de alcanzar las promesas de Nuestro Señor Jesucristo.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548680"/>
            <a:ext cx="7715200" cy="55774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s-PE" dirty="0" smtClean="0"/>
          </a:p>
          <a:p>
            <a:pPr marL="0" indent="0">
              <a:buNone/>
            </a:pPr>
            <a:r>
              <a:rPr lang="es-PE" b="1" dirty="0" smtClean="0">
                <a:solidFill>
                  <a:srgbClr val="C00000"/>
                </a:solidFill>
              </a:rPr>
              <a:t>  LETANIAS</a:t>
            </a:r>
          </a:p>
          <a:p>
            <a:pPr marL="0" indent="0">
              <a:buNone/>
            </a:pPr>
            <a:endParaRPr lang="es-PE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s-PE" sz="3400" b="1" dirty="0" smtClean="0">
                <a:solidFill>
                  <a:schemeClr val="tx2"/>
                </a:solidFill>
              </a:rPr>
              <a:t>Señor</a:t>
            </a:r>
            <a:r>
              <a:rPr lang="es-PE" sz="3400" b="1" dirty="0">
                <a:solidFill>
                  <a:schemeClr val="tx2"/>
                </a:solidFill>
              </a:rPr>
              <a:t>, </a:t>
            </a:r>
            <a:r>
              <a:rPr lang="es-PE" sz="3400" b="1" dirty="0">
                <a:solidFill>
                  <a:srgbClr val="C00000"/>
                </a:solidFill>
              </a:rPr>
              <a:t>ten piedad de nosotros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Cristo, </a:t>
            </a:r>
            <a:r>
              <a:rPr lang="es-PE" sz="3400" b="1" dirty="0">
                <a:solidFill>
                  <a:srgbClr val="C00000"/>
                </a:solidFill>
              </a:rPr>
              <a:t>ten piedad de nosotros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Señor, </a:t>
            </a:r>
            <a:r>
              <a:rPr lang="es-PE" sz="3400" b="1" dirty="0">
                <a:solidFill>
                  <a:srgbClr val="C00000"/>
                </a:solidFill>
              </a:rPr>
              <a:t>ten piedad de nosotros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Cristo, </a:t>
            </a:r>
            <a:r>
              <a:rPr lang="es-PE" sz="3400" b="1" dirty="0">
                <a:solidFill>
                  <a:srgbClr val="C00000"/>
                </a:solidFill>
              </a:rPr>
              <a:t>óyenos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Cristo, </a:t>
            </a:r>
            <a:r>
              <a:rPr lang="es-PE" sz="3400" b="1" dirty="0">
                <a:solidFill>
                  <a:srgbClr val="C00000"/>
                </a:solidFill>
              </a:rPr>
              <a:t>escúchanos.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Dios Padre celestial, </a:t>
            </a:r>
            <a:r>
              <a:rPr lang="es-PE" sz="3400" b="1" dirty="0">
                <a:solidFill>
                  <a:srgbClr val="C00000"/>
                </a:solidFill>
              </a:rPr>
              <a:t>ten piedad de nosotros.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Dios, el Hijo, Redentor del mundo, </a:t>
            </a:r>
            <a:r>
              <a:rPr lang="es-PE" sz="3400" b="1" dirty="0">
                <a:solidFill>
                  <a:srgbClr val="C00000"/>
                </a:solidFill>
              </a:rPr>
              <a:t>ten piedad de nosotros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Dios, Espíritu Santo, </a:t>
            </a:r>
            <a:r>
              <a:rPr lang="es-PE" sz="3400" b="1" dirty="0">
                <a:solidFill>
                  <a:srgbClr val="C00000"/>
                </a:solidFill>
              </a:rPr>
              <a:t>ten piedad de nosotros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Santísima Trinidad, un solo Dios, </a:t>
            </a:r>
            <a:r>
              <a:rPr lang="es-PE" sz="3400" b="1" dirty="0">
                <a:solidFill>
                  <a:srgbClr val="C00000"/>
                </a:solidFill>
              </a:rPr>
              <a:t>ten piedad de nosotros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Santa María, </a:t>
            </a:r>
            <a:r>
              <a:rPr lang="es-PE" sz="3400" b="1" dirty="0">
                <a:solidFill>
                  <a:srgbClr val="C00000"/>
                </a:solidFill>
              </a:rPr>
              <a:t>Ruega por nosotros</a:t>
            </a:r>
            <a:r>
              <a:rPr lang="es-PE" sz="3400" b="1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s-PE" sz="3400" b="1" dirty="0">
                <a:solidFill>
                  <a:schemeClr val="tx2"/>
                </a:solidFill>
              </a:rPr>
              <a:t>Santa Madre de Dios. </a:t>
            </a:r>
            <a:r>
              <a:rPr lang="es-PE" sz="3400" b="1" dirty="0">
                <a:solidFill>
                  <a:srgbClr val="C00000"/>
                </a:solidFill>
              </a:rPr>
              <a:t>Ruega por nosotros.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608968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dirty="0">
                <a:solidFill>
                  <a:schemeClr val="tx2"/>
                </a:solidFill>
              </a:rPr>
              <a:t>Cordero de Dios, Tú que quitas los pecado del mundo</a:t>
            </a:r>
            <a:r>
              <a:rPr lang="es-PE" dirty="0">
                <a:solidFill>
                  <a:srgbClr val="C00000"/>
                </a:solidFill>
              </a:rPr>
              <a:t>, Perdónanos Señor.</a:t>
            </a:r>
          </a:p>
          <a:p>
            <a:pPr marL="0" indent="0">
              <a:buNone/>
            </a:pPr>
            <a:r>
              <a:rPr lang="es-PE" dirty="0">
                <a:solidFill>
                  <a:schemeClr val="tx2"/>
                </a:solidFill>
              </a:rPr>
              <a:t>Cordero de Dios, Tú que quitas los pecado del mundo, </a:t>
            </a:r>
            <a:r>
              <a:rPr lang="es-PE" dirty="0">
                <a:solidFill>
                  <a:srgbClr val="C00000"/>
                </a:solidFill>
              </a:rPr>
              <a:t>Escúchanos, Señor.</a:t>
            </a:r>
          </a:p>
          <a:p>
            <a:pPr marL="0" indent="0">
              <a:buNone/>
            </a:pPr>
            <a:r>
              <a:rPr lang="es-PE" dirty="0">
                <a:solidFill>
                  <a:schemeClr val="tx2"/>
                </a:solidFill>
              </a:rPr>
              <a:t>Cordero de Dios, Tú que quitas los pecado del mundo, </a:t>
            </a:r>
            <a:r>
              <a:rPr lang="es-PE" dirty="0">
                <a:solidFill>
                  <a:srgbClr val="C00000"/>
                </a:solidFill>
              </a:rPr>
              <a:t>Ten misericordia de nosotros.</a:t>
            </a:r>
          </a:p>
          <a:p>
            <a:pPr marL="0" indent="0">
              <a:buNone/>
            </a:pPr>
            <a:r>
              <a:rPr lang="es-PE" dirty="0">
                <a:solidFill>
                  <a:schemeClr val="tx2"/>
                </a:solidFill>
              </a:rPr>
              <a:t>Ruega por nosotros, Santa Madre de Dios. Para que seamos dignos de alcanzar las promesas y gracias de nuestro Señor Jesucristo.</a:t>
            </a:r>
          </a:p>
          <a:p>
            <a:endParaRPr lang="es-P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8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oremosjuntos.com/Maria3ani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69" y="85736"/>
            <a:ext cx="5347187" cy="6772264"/>
          </a:xfrm>
          <a:prstGeom prst="rect">
            <a:avLst/>
          </a:prstGeom>
          <a:noFill/>
        </p:spPr>
      </p:pic>
      <p:sp>
        <p:nvSpPr>
          <p:cNvPr id="3" name="Heptágono 2">
            <a:extLst>
              <a:ext uri="{FF2B5EF4-FFF2-40B4-BE49-F238E27FC236}">
                <a16:creationId xmlns="" xmlns:a16="http://schemas.microsoft.com/office/drawing/2014/main" id="{BA2A4EAD-E42C-4425-970A-E7353EFA633C}"/>
              </a:ext>
            </a:extLst>
          </p:cNvPr>
          <p:cNvSpPr/>
          <p:nvPr/>
        </p:nvSpPr>
        <p:spPr>
          <a:xfrm>
            <a:off x="7956376" y="5947828"/>
            <a:ext cx="914400" cy="91440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836712"/>
            <a:ext cx="7859216" cy="5289451"/>
          </a:xfrm>
        </p:spPr>
        <p:txBody>
          <a:bodyPr/>
          <a:lstStyle/>
          <a:p>
            <a:pPr marL="0" indent="0" algn="ctr">
              <a:buNone/>
            </a:pPr>
            <a:r>
              <a:rPr lang="es-PE" sz="4400" b="1" dirty="0" smtClean="0">
                <a:solidFill>
                  <a:srgbClr val="C00000"/>
                </a:solidFill>
              </a:rPr>
              <a:t> ORACION</a:t>
            </a:r>
          </a:p>
          <a:p>
            <a:pPr marL="0" indent="0" algn="just">
              <a:buNone/>
            </a:pPr>
            <a:r>
              <a:rPr lang="es-PE" b="1" dirty="0" smtClean="0">
                <a:solidFill>
                  <a:schemeClr val="tx2"/>
                </a:solidFill>
              </a:rPr>
              <a:t>Te </a:t>
            </a:r>
            <a:r>
              <a:rPr lang="es-PE" b="1" dirty="0">
                <a:solidFill>
                  <a:schemeClr val="tx2"/>
                </a:solidFill>
              </a:rPr>
              <a:t>pedimos Señor que nosotros tus siervos, gocemos siempre de salud de alma y </a:t>
            </a:r>
            <a:r>
              <a:rPr lang="es-PE" b="1" dirty="0" smtClean="0">
                <a:solidFill>
                  <a:schemeClr val="tx2"/>
                </a:solidFill>
              </a:rPr>
              <a:t>cuerpo</a:t>
            </a:r>
          </a:p>
          <a:p>
            <a:pPr marL="0" indent="0" algn="just">
              <a:buNone/>
            </a:pPr>
            <a:r>
              <a:rPr lang="es-PE" b="1" dirty="0" smtClean="0">
                <a:solidFill>
                  <a:schemeClr val="tx2"/>
                </a:solidFill>
              </a:rPr>
              <a:t> </a:t>
            </a:r>
            <a:r>
              <a:rPr lang="es-PE" b="1" dirty="0">
                <a:solidFill>
                  <a:schemeClr val="tx2"/>
                </a:solidFill>
              </a:rPr>
              <a:t>y por y por la intercesión gloriosa  de la bienaventurada siempre Virgen María, líbranos de las tristezas de este mundo y concédenos las alegrías del cielo. Por Cristo nuestro Señor. Amén.</a:t>
            </a:r>
          </a:p>
        </p:txBody>
      </p:sp>
    </p:spTree>
    <p:extLst>
      <p:ext uri="{BB962C8B-B14F-4D97-AF65-F5344CB8AC3E}">
        <p14:creationId xmlns:p14="http://schemas.microsoft.com/office/powerpoint/2010/main" val="4095802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770</Words>
  <Application>Microsoft Office PowerPoint</Application>
  <PresentationFormat>Presentación en pantalla (4:3)</PresentationFormat>
  <Paragraphs>149</Paragraphs>
  <Slides>90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1" baseType="lpstr">
      <vt:lpstr>Tema de Office</vt:lpstr>
      <vt:lpstr>Presentación de PowerPoint</vt:lpstr>
      <vt:lpstr>Presentación de PowerPoint</vt:lpstr>
      <vt:lpstr>SEÑAL DE LA CRUZ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PADRE NUESTRO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PADRE NUESTRO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PADRE NUESTRO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PADRE NUESTRO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PADRE NUESTRO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narval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nar</dc:creator>
  <cp:lastModifiedBy>Doris Soto</cp:lastModifiedBy>
  <cp:revision>125</cp:revision>
  <dcterms:created xsi:type="dcterms:W3CDTF">2011-11-21T02:49:50Z</dcterms:created>
  <dcterms:modified xsi:type="dcterms:W3CDTF">2021-05-19T15:35:06Z</dcterms:modified>
</cp:coreProperties>
</file>